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5575" cy="10907713"/>
  <p:notesSz cx="6858000" cy="9144000"/>
  <p:defaultTextStyle>
    <a:defPPr>
      <a:defRPr lang="de-DE"/>
    </a:defPPr>
    <a:lvl1pPr marL="0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1pPr>
    <a:lvl2pPr marL="662622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2pPr>
    <a:lvl3pPr marL="1325245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3pPr>
    <a:lvl4pPr marL="1987868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4pPr>
    <a:lvl5pPr marL="2650491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5pPr>
    <a:lvl6pPr marL="3313113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6pPr>
    <a:lvl7pPr marL="3975735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7pPr>
    <a:lvl8pPr marL="4638357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8pPr>
    <a:lvl9pPr marL="5300982" algn="l" defTabSz="1325245" rtl="0" eaLnBrk="1" latinLnBrk="0" hangingPunct="1">
      <a:defRPr sz="26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1F3F3"/>
    <a:srgbClr val="E5EAE9"/>
    <a:srgbClr val="E1DBD5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howGuides="1">
      <p:cViewPr varScale="1">
        <p:scale>
          <a:sx n="44" d="100"/>
          <a:sy n="44" d="100"/>
        </p:scale>
        <p:origin x="213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der, Anja" userId="1ae97d7e-393d-404a-8cba-d2151833bf71" providerId="ADAL" clId="{A8F44E70-454E-4CD6-AE0B-7469A5F3CE71}"/>
    <pc:docChg chg="modSld">
      <pc:chgData name="Studer, Anja" userId="1ae97d7e-393d-404a-8cba-d2151833bf71" providerId="ADAL" clId="{A8F44E70-454E-4CD6-AE0B-7469A5F3CE71}" dt="2026-04-29T06:47:56.141" v="0" actId="20577"/>
      <pc:docMkLst>
        <pc:docMk/>
      </pc:docMkLst>
      <pc:sldChg chg="modSp mod">
        <pc:chgData name="Studer, Anja" userId="1ae97d7e-393d-404a-8cba-d2151833bf71" providerId="ADAL" clId="{A8F44E70-454E-4CD6-AE0B-7469A5F3CE71}" dt="2026-04-29T06:47:56.141" v="0" actId="20577"/>
        <pc:sldMkLst>
          <pc:docMk/>
          <pc:sldMk cId="4087352631" sldId="257"/>
        </pc:sldMkLst>
        <pc:spChg chg="mod">
          <ac:chgData name="Studer, Anja" userId="1ae97d7e-393d-404a-8cba-d2151833bf71" providerId="ADAL" clId="{A8F44E70-454E-4CD6-AE0B-7469A5F3CE71}" dt="2026-04-29T06:47:56.141" v="0" actId="20577"/>
          <ac:spMkLst>
            <pc:docMk/>
            <pc:sldMk cId="4087352631" sldId="257"/>
            <ac:spMk id="4" creationId="{79EC6674-CB51-CD02-8462-CD322FB02FC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29.04.2026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900113"/>
            <a:ext cx="2228850" cy="3127375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29.04.2026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325245" rtl="0" eaLnBrk="1" latinLnBrk="0" hangingPunct="1">
      <a:spcAft>
        <a:spcPts val="869"/>
      </a:spcAft>
      <a:defRPr sz="1595" kern="1200">
        <a:solidFill>
          <a:schemeClr val="tx1"/>
        </a:solidFill>
        <a:latin typeface="+mn-lt"/>
        <a:ea typeface="+mn-ea"/>
        <a:cs typeface="+mn-cs"/>
      </a:defRPr>
    </a:lvl1pPr>
    <a:lvl2pPr marL="257686" indent="-257686" algn="l" defTabSz="1325245" rtl="0" eaLnBrk="1" latinLnBrk="0" hangingPunct="1">
      <a:spcAft>
        <a:spcPts val="869"/>
      </a:spcAft>
      <a:buFont typeface="Arial" panose="020B0604020202020204" pitchFamily="34" charset="0"/>
      <a:buChar char="‒"/>
      <a:defRPr sz="1595" kern="1200">
        <a:solidFill>
          <a:schemeClr val="tx1"/>
        </a:solidFill>
        <a:latin typeface="+mn-lt"/>
        <a:ea typeface="+mn-ea"/>
        <a:cs typeface="+mn-cs"/>
      </a:defRPr>
    </a:lvl2pPr>
    <a:lvl3pPr marL="517675" indent="-259987" algn="l" defTabSz="1325245" rtl="0" eaLnBrk="1" latinLnBrk="0" hangingPunct="1">
      <a:spcAft>
        <a:spcPts val="869"/>
      </a:spcAft>
      <a:buFont typeface="Arial" panose="020B0604020202020204" pitchFamily="34" charset="0"/>
      <a:buChar char="‒"/>
      <a:defRPr sz="1595" kern="1200">
        <a:solidFill>
          <a:schemeClr val="tx1"/>
        </a:solidFill>
        <a:latin typeface="+mn-lt"/>
        <a:ea typeface="+mn-ea"/>
        <a:cs typeface="+mn-cs"/>
      </a:defRPr>
    </a:lvl3pPr>
    <a:lvl4pPr marL="775361" indent="-257686" algn="l" defTabSz="1325245" rtl="0" eaLnBrk="1" latinLnBrk="0" hangingPunct="1">
      <a:spcAft>
        <a:spcPts val="869"/>
      </a:spcAft>
      <a:buFont typeface="Arial" panose="020B0604020202020204" pitchFamily="34" charset="0"/>
      <a:buChar char="‒"/>
      <a:defRPr sz="1595" kern="1200">
        <a:solidFill>
          <a:schemeClr val="tx1"/>
        </a:solidFill>
        <a:latin typeface="+mn-lt"/>
        <a:ea typeface="+mn-ea"/>
        <a:cs typeface="+mn-cs"/>
      </a:defRPr>
    </a:lvl4pPr>
    <a:lvl5pPr marL="1044550" indent="-269191" algn="l" defTabSz="1325245" rtl="0" eaLnBrk="1" latinLnBrk="0" hangingPunct="1">
      <a:spcAft>
        <a:spcPts val="869"/>
      </a:spcAft>
      <a:buFont typeface="Arial" panose="020B0604020202020204" pitchFamily="34" charset="0"/>
      <a:buChar char="‒"/>
      <a:defRPr sz="1595" kern="1200">
        <a:solidFill>
          <a:schemeClr val="tx1"/>
        </a:solidFill>
        <a:latin typeface="+mn-lt"/>
        <a:ea typeface="+mn-ea"/>
        <a:cs typeface="+mn-cs"/>
      </a:defRPr>
    </a:lvl5pPr>
    <a:lvl6pPr marL="3313113" algn="l" defTabSz="1325245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6pPr>
    <a:lvl7pPr marL="3975735" algn="l" defTabSz="1325245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7pPr>
    <a:lvl8pPr marL="4638357" algn="l" defTabSz="1325245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8pPr>
    <a:lvl9pPr marL="5300982" algn="l" defTabSz="1325245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lakat A4 Bi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17196E8-EDC5-3A2D-3433-14856CB99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0"/>
            <a:ext cx="7775575" cy="10913756"/>
          </a:xfrm>
          <a:prstGeom prst="rect">
            <a:avLst/>
          </a:prstGeom>
        </p:spPr>
      </p:pic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A0A32D43-035A-2A26-A28A-D04D72DFBF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5648" y="7445830"/>
            <a:ext cx="2412466" cy="1369489"/>
          </a:xfrm>
        </p:spPr>
        <p:txBody>
          <a:bodyPr/>
          <a:lstStyle>
            <a:lvl1pPr>
              <a:lnSpc>
                <a:spcPct val="113000"/>
              </a:lnSpc>
              <a:defRPr sz="1400" b="1"/>
            </a:lvl1pPr>
            <a:lvl2pPr>
              <a:lnSpc>
                <a:spcPct val="113000"/>
              </a:lnSpc>
              <a:defRPr sz="1400" b="1"/>
            </a:lvl2pPr>
            <a:lvl3pPr>
              <a:lnSpc>
                <a:spcPct val="113000"/>
              </a:lnSpc>
              <a:defRPr sz="1400" b="1"/>
            </a:lvl3pPr>
            <a:lvl4pPr>
              <a:lnSpc>
                <a:spcPct val="113000"/>
              </a:lnSpc>
              <a:defRPr sz="1400" b="1"/>
            </a:lvl4pPr>
            <a:lvl5pPr>
              <a:lnSpc>
                <a:spcPct val="113000"/>
              </a:lnSpc>
              <a:defRPr sz="1400" b="1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9" name="Textplatzhalter 11">
            <a:extLst>
              <a:ext uri="{FF2B5EF4-FFF2-40B4-BE49-F238E27FC236}">
                <a16:creationId xmlns:a16="http://schemas.microsoft.com/office/drawing/2014/main" id="{BDA5AE10-6ADE-898B-DFEE-9C8B4D5B28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21180000">
            <a:off x="793589" y="3608774"/>
            <a:ext cx="5080129" cy="565525"/>
          </a:xfrm>
        </p:spPr>
        <p:txBody>
          <a:bodyPr anchor="ctr"/>
          <a:lstStyle>
            <a:lvl1pPr algn="ctr">
              <a:defRPr sz="2800" b="1" i="1"/>
            </a:lvl1pPr>
            <a:lvl2pPr>
              <a:defRPr sz="7600"/>
            </a:lvl2pPr>
            <a:lvl3pPr>
              <a:defRPr sz="7600"/>
            </a:lvl3pPr>
            <a:lvl4pPr>
              <a:defRPr sz="7600"/>
            </a:lvl4pPr>
            <a:lvl5pPr>
              <a:defRPr sz="7600"/>
            </a:lvl5pPr>
          </a:lstStyle>
          <a:p>
            <a:pPr lvl="0"/>
            <a:r>
              <a:rPr lang="de-CH" noProof="0" dirty="0"/>
              <a:t>für «Ort»</a:t>
            </a:r>
          </a:p>
        </p:txBody>
      </p:sp>
    </p:spTree>
    <p:extLst>
      <p:ext uri="{BB962C8B-B14F-4D97-AF65-F5344CB8AC3E}">
        <p14:creationId xmlns:p14="http://schemas.microsoft.com/office/powerpoint/2010/main" val="4036487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 userDrawn="1">
          <p15:clr>
            <a:srgbClr val="A4A3A4"/>
          </p15:clr>
        </p15:guide>
        <p15:guide id="2" orient="horz" pos="413" userDrawn="1">
          <p15:clr>
            <a:srgbClr val="A4A3A4"/>
          </p15:clr>
        </p15:guide>
        <p15:guide id="3" pos="4619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4705667B-2854-96C2-262F-2E9E0A9A775D}"/>
              </a:ext>
            </a:extLst>
          </p:cNvPr>
          <p:cNvSpPr/>
          <p:nvPr userDrawn="1"/>
        </p:nvSpPr>
        <p:spPr>
          <a:xfrm>
            <a:off x="0" y="0"/>
            <a:ext cx="7776206" cy="2020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603" noProof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92769" y="2832658"/>
            <a:ext cx="6190107" cy="229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2769" y="3187719"/>
            <a:ext cx="6190107" cy="67044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Inhalt hinzufügen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6431215" y="9490648"/>
            <a:ext cx="2789408" cy="153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100" spc="4" baseline="0" noProof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17390396-DC8A-7F56-465B-1694F8918A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47" y="503746"/>
            <a:ext cx="2656029" cy="196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sldNum="0" hdr="0" dt="0"/>
  <p:txStyles>
    <p:titleStyle>
      <a:lvl1pPr algn="l" defTabSz="104226" rtl="0" eaLnBrk="1" latinLnBrk="0" hangingPunct="1">
        <a:lnSpc>
          <a:spcPct val="100000"/>
        </a:lnSpc>
        <a:spcBef>
          <a:spcPct val="0"/>
        </a:spcBef>
        <a:buNone/>
        <a:defRPr sz="139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4226" rtl="0" eaLnBrk="1" latinLnBrk="0" hangingPunct="1">
        <a:lnSpc>
          <a:spcPct val="111000"/>
        </a:lnSpc>
        <a:spcBef>
          <a:spcPts val="0"/>
        </a:spcBef>
        <a:buFont typeface="+mj-lt"/>
        <a:buNone/>
        <a:defRPr sz="1395" kern="1200">
          <a:solidFill>
            <a:schemeClr val="tx1"/>
          </a:solidFill>
          <a:latin typeface="+mn-lt"/>
          <a:ea typeface="+mn-ea"/>
          <a:cs typeface="+mn-cs"/>
        </a:defRPr>
      </a:lvl1pPr>
      <a:lvl2pPr marL="19904" indent="-19904" algn="l" defTabSz="104226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Char char="•"/>
        <a:defRPr sz="1395" kern="1200">
          <a:solidFill>
            <a:schemeClr val="tx1"/>
          </a:solidFill>
          <a:latin typeface="+mn-lt"/>
          <a:ea typeface="+mn-ea"/>
          <a:cs typeface="+mn-cs"/>
        </a:defRPr>
      </a:lvl2pPr>
      <a:lvl3pPr marL="41075" indent="-21171" algn="l" defTabSz="104226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Char char="•"/>
        <a:defRPr sz="1395" kern="1200">
          <a:solidFill>
            <a:schemeClr val="tx1"/>
          </a:solidFill>
          <a:latin typeface="+mn-lt"/>
          <a:ea typeface="+mn-ea"/>
          <a:cs typeface="+mn-cs"/>
        </a:defRPr>
      </a:lvl3pPr>
      <a:lvl4pPr marL="60980" indent="-19904" algn="l" defTabSz="104226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Char char="•"/>
        <a:defRPr sz="1395" kern="1200">
          <a:solidFill>
            <a:schemeClr val="tx1"/>
          </a:solidFill>
          <a:latin typeface="+mn-lt"/>
          <a:ea typeface="+mn-ea"/>
          <a:cs typeface="+mn-cs"/>
        </a:defRPr>
      </a:lvl4pPr>
      <a:lvl5pPr marL="81970" indent="-20990" algn="l" defTabSz="104226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Char char="•"/>
        <a:defRPr sz="1395" kern="1200">
          <a:solidFill>
            <a:schemeClr val="tx1"/>
          </a:solidFill>
          <a:latin typeface="+mn-lt"/>
          <a:ea typeface="+mn-ea"/>
          <a:cs typeface="+mn-cs"/>
        </a:defRPr>
      </a:lvl5pPr>
      <a:lvl6pPr marL="286622" indent="-26056" algn="l" defTabSz="104226" rtl="0" eaLnBrk="1" latinLnBrk="0" hangingPunct="1">
        <a:lnSpc>
          <a:spcPct val="90000"/>
        </a:lnSpc>
        <a:spcBef>
          <a:spcPts val="57"/>
        </a:spcBef>
        <a:buFont typeface="Arial" panose="020B0604020202020204" pitchFamily="34" charset="0"/>
        <a:buChar char="•"/>
        <a:defRPr sz="206" kern="1200">
          <a:solidFill>
            <a:schemeClr val="tx1"/>
          </a:solidFill>
          <a:latin typeface="+mn-lt"/>
          <a:ea typeface="+mn-ea"/>
          <a:cs typeface="+mn-cs"/>
        </a:defRPr>
      </a:lvl6pPr>
      <a:lvl7pPr marL="338735" indent="-26056" algn="l" defTabSz="104226" rtl="0" eaLnBrk="1" latinLnBrk="0" hangingPunct="1">
        <a:lnSpc>
          <a:spcPct val="90000"/>
        </a:lnSpc>
        <a:spcBef>
          <a:spcPts val="57"/>
        </a:spcBef>
        <a:buFont typeface="Arial" panose="020B0604020202020204" pitchFamily="34" charset="0"/>
        <a:buChar char="•"/>
        <a:defRPr sz="206" kern="1200">
          <a:solidFill>
            <a:schemeClr val="tx1"/>
          </a:solidFill>
          <a:latin typeface="+mn-lt"/>
          <a:ea typeface="+mn-ea"/>
          <a:cs typeface="+mn-cs"/>
        </a:defRPr>
      </a:lvl7pPr>
      <a:lvl8pPr marL="390848" indent="-26056" algn="l" defTabSz="104226" rtl="0" eaLnBrk="1" latinLnBrk="0" hangingPunct="1">
        <a:lnSpc>
          <a:spcPct val="90000"/>
        </a:lnSpc>
        <a:spcBef>
          <a:spcPts val="57"/>
        </a:spcBef>
        <a:buFont typeface="Arial" panose="020B0604020202020204" pitchFamily="34" charset="0"/>
        <a:buChar char="•"/>
        <a:defRPr sz="206" kern="1200">
          <a:solidFill>
            <a:schemeClr val="tx1"/>
          </a:solidFill>
          <a:latin typeface="+mn-lt"/>
          <a:ea typeface="+mn-ea"/>
          <a:cs typeface="+mn-cs"/>
        </a:defRPr>
      </a:lvl8pPr>
      <a:lvl9pPr marL="442961" indent="-26056" algn="l" defTabSz="104226" rtl="0" eaLnBrk="1" latinLnBrk="0" hangingPunct="1">
        <a:lnSpc>
          <a:spcPct val="90000"/>
        </a:lnSpc>
        <a:spcBef>
          <a:spcPts val="57"/>
        </a:spcBef>
        <a:buFont typeface="Arial" panose="020B0604020202020204" pitchFamily="34" charset="0"/>
        <a:buChar char="•"/>
        <a:defRPr sz="2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1pPr>
      <a:lvl2pPr marL="52113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2pPr>
      <a:lvl3pPr marL="104226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3pPr>
      <a:lvl4pPr marL="156339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4pPr>
      <a:lvl5pPr marL="208452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5pPr>
      <a:lvl6pPr marL="260566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6pPr>
      <a:lvl7pPr marL="312678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7pPr>
      <a:lvl8pPr marL="364792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8pPr>
      <a:lvl9pPr marL="416904" algn="l" defTabSz="104226" rtl="0" eaLnBrk="1" latinLnBrk="0" hangingPunct="1">
        <a:defRPr sz="2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881" userDrawn="1">
          <p15:clr>
            <a:srgbClr val="A4A3A4"/>
          </p15:clr>
        </p15:guide>
        <p15:guide id="3" orient="horz" pos="6853" userDrawn="1">
          <p15:clr>
            <a:srgbClr val="A4A3A4"/>
          </p15:clr>
        </p15:guide>
        <p15:guide id="4" orient="horz" pos="17" userDrawn="1">
          <p15:clr>
            <a:srgbClr val="A4A3A4"/>
          </p15:clr>
        </p15:guide>
        <p15:guide id="5" pos="1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258B867-249A-8BCE-E71F-85D4950307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1293" y="6966024"/>
            <a:ext cx="6840761" cy="1369489"/>
          </a:xfrm>
        </p:spPr>
        <p:txBody>
          <a:bodyPr/>
          <a:lstStyle/>
          <a:p>
            <a:r>
              <a:rPr lang="de-DE" sz="2000" dirty="0"/>
              <a:t>Mach mit und </a:t>
            </a:r>
            <a:r>
              <a:rPr lang="de-DE" sz="2000"/>
              <a:t>verhelfe Breitenbach zum </a:t>
            </a:r>
            <a:r>
              <a:rPr lang="de-DE" sz="2000" dirty="0"/>
              <a:t>Sieg! </a:t>
            </a:r>
            <a:br>
              <a:rPr lang="de-DE" sz="2000" dirty="0"/>
            </a:br>
            <a:r>
              <a:rPr lang="de-DE" sz="2000" dirty="0"/>
              <a:t>Wir bewegen uns vom 1. – 31. Mai 2026.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9EC6674-CB51-CD02-8462-CD322FB02F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21180000">
            <a:off x="791275" y="3570954"/>
            <a:ext cx="5700799" cy="565525"/>
          </a:xfrm>
        </p:spPr>
        <p:txBody>
          <a:bodyPr/>
          <a:lstStyle/>
          <a:p>
            <a:r>
              <a:rPr lang="de-CH"/>
              <a:t>für Breitenbach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7352631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Coop Duell">
      <a:dk1>
        <a:srgbClr val="1A1A1A"/>
      </a:dk1>
      <a:lt1>
        <a:sysClr val="window" lastClr="FFFFFF"/>
      </a:lt1>
      <a:dk2>
        <a:srgbClr val="4B4B4B"/>
      </a:dk2>
      <a:lt2>
        <a:srgbClr val="B9B9B9"/>
      </a:lt2>
      <a:accent1>
        <a:srgbClr val="F17E16"/>
      </a:accent1>
      <a:accent2>
        <a:srgbClr val="ED5700"/>
      </a:accent2>
      <a:accent3>
        <a:srgbClr val="358F59"/>
      </a:accent3>
      <a:accent4>
        <a:srgbClr val="924B97"/>
      </a:accent4>
      <a:accent5>
        <a:srgbClr val="E6BC22"/>
      </a:accent5>
      <a:accent6>
        <a:srgbClr val="F17E16"/>
      </a:accent6>
      <a:hlink>
        <a:srgbClr val="000000"/>
      </a:hlink>
      <a:folHlink>
        <a:srgbClr val="000000"/>
      </a:folHlink>
    </a:clrScheme>
    <a:fontScheme name="Coop Due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lakat A4 DE Coop Gemeinde-Duell neutral.potx" id="{C50BFA71-5468-4510-87D9-D937193A568F}" vid="{8397255B-6AFC-406B-94EC-CDAF9E76B9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850bdf-3cf0-4d78-ac8b-af7b8b16e2e6" xsi:nil="true"/>
    <lcf76f155ced4ddcb4097134ff3c332f xmlns="b96d65d3-c7f7-48f1-8137-06d64871820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DB0507BD4FB45479D1B56F1D01806F7" ma:contentTypeVersion="19" ma:contentTypeDescription="Ein neues Dokument erstellen." ma:contentTypeScope="" ma:versionID="a02f7fa6813c3c9c59f2617652038483">
  <xsd:schema xmlns:xsd="http://www.w3.org/2001/XMLSchema" xmlns:xs="http://www.w3.org/2001/XMLSchema" xmlns:p="http://schemas.microsoft.com/office/2006/metadata/properties" xmlns:ns2="b96d65d3-c7f7-48f1-8137-06d648718205" xmlns:ns3="4d850bdf-3cf0-4d78-ac8b-af7b8b16e2e6" targetNamespace="http://schemas.microsoft.com/office/2006/metadata/properties" ma:root="true" ma:fieldsID="767d0c44ed513c26bd36e1f34f26f8e0" ns2:_="" ns3:_="">
    <xsd:import namespace="b96d65d3-c7f7-48f1-8137-06d648718205"/>
    <xsd:import namespace="4d850bdf-3cf0-4d78-ac8b-af7b8b16e2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6d65d3-c7f7-48f1-8137-06d6487182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ccb06f33-99bd-4345-9682-ab1202d50a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850bdf-3cf0-4d78-ac8b-af7b8b16e2e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5623f4e-fc81-49af-99bb-b3394733db60}" ma:internalName="TaxCatchAll" ma:showField="CatchAllData" ma:web="4d850bdf-3cf0-4d78-ac8b-af7b8b16e2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B7BE2-63AD-4C37-AC44-F0E4FC348E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26B806-0237-4942-A1FD-5C97285908C2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9077d15-72ed-4fec-bcfe-3472729e9195"/>
    <ds:schemaRef ds:uri="http://purl.org/dc/dcmitype/"/>
    <ds:schemaRef ds:uri="bc24777f-78b6-4f3c-a73a-d5fa08e4d537"/>
    <ds:schemaRef ds:uri="http://www.w3.org/XML/1998/namespace"/>
    <ds:schemaRef ds:uri="4d850bdf-3cf0-4d78-ac8b-af7b8b16e2e6"/>
    <ds:schemaRef ds:uri="b96d65d3-c7f7-48f1-8137-06d648718205"/>
  </ds:schemaRefs>
</ds:datastoreItem>
</file>

<file path=customXml/itemProps3.xml><?xml version="1.0" encoding="utf-8"?>
<ds:datastoreItem xmlns:ds="http://schemas.openxmlformats.org/officeDocument/2006/customXml" ds:itemID="{FEE7EB6B-552C-40AF-9383-7C010E511B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6d65d3-c7f7-48f1-8137-06d648718205"/>
    <ds:schemaRef ds:uri="4d850bdf-3cf0-4d78-ac8b-af7b8b16e2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Plakat A4 DE Coop Gemeinde-Duell neutral V2</Template>
  <TotalTime>0</TotalTime>
  <Words>23</Words>
  <Application>Microsoft Office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Verdana</vt:lpstr>
      <vt:lpstr>Benutzerdefiniertes 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 Schnüriger</dc:creator>
  <dc:description>erstellt durch Vorlagenbauer.ch</dc:description>
  <cp:lastModifiedBy>Studer, Anja</cp:lastModifiedBy>
  <cp:revision>2</cp:revision>
  <dcterms:created xsi:type="dcterms:W3CDTF">2026-02-10T13:07:43Z</dcterms:created>
  <dcterms:modified xsi:type="dcterms:W3CDTF">2026-04-29T06:47:58Z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0x0101004DB0507BD4FB45479D1B56F1D01806F7</vt:lpwstr>
  </property>
  <property fmtid="{D5CDD505-2E9C-101B-9397-08002B2CF9AE}" pid="3" name="MediaServiceImageTags">
    <vt:lpwstr/>
  </property>
</Properties>
</file>